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82" r:id="rId2"/>
    <p:sldId id="267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82" autoAdjust="0"/>
    <p:restoredTop sz="94660"/>
  </p:normalViewPr>
  <p:slideViewPr>
    <p:cSldViewPr>
      <p:cViewPr>
        <p:scale>
          <a:sx n="94" d="100"/>
          <a:sy n="94" d="100"/>
        </p:scale>
        <p:origin x="-1170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E6B8B9F-1FD7-4CF7-AE73-8658B553B3F0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D5ADF46-A1F7-4800-AAA6-4405ECDFF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2501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2140A-E831-4188-AB35-9639E086714E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3A7E2-7064-4783-B53D-13F54F1AA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678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2140A-E831-4188-AB35-9639E086714E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3A7E2-7064-4783-B53D-13F54F1AA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59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2140A-E831-4188-AB35-9639E086714E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3A7E2-7064-4783-B53D-13F54F1AA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978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2140A-E831-4188-AB35-9639E086714E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3A7E2-7064-4783-B53D-13F54F1AA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177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2140A-E831-4188-AB35-9639E086714E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3A7E2-7064-4783-B53D-13F54F1AA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077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2140A-E831-4188-AB35-9639E086714E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3A7E2-7064-4783-B53D-13F54F1AA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251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2140A-E831-4188-AB35-9639E086714E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3A7E2-7064-4783-B53D-13F54F1AA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284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2140A-E831-4188-AB35-9639E086714E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3A7E2-7064-4783-B53D-13F54F1AA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514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2140A-E831-4188-AB35-9639E086714E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3A7E2-7064-4783-B53D-13F54F1AA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496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2140A-E831-4188-AB35-9639E086714E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3A7E2-7064-4783-B53D-13F54F1AA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96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2140A-E831-4188-AB35-9639E086714E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3A7E2-7064-4783-B53D-13F54F1AA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096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2140A-E831-4188-AB35-9639E086714E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3A7E2-7064-4783-B53D-13F54F1AA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756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2162" y="304800"/>
            <a:ext cx="74676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INSTRUCTIONS: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Look at your print options and select print two slides per page. Make sure frame slides is selected. Mine looks like this….</a:t>
            </a:r>
          </a:p>
          <a:p>
            <a:r>
              <a:rPr lang="en-US" dirty="0"/>
              <a:t>	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Cut the slides out of the paper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Make it in to a book using your best knowledge and available 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Fill in the blanks and pay attention to which hash line you are using to determine where your dot is.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17" t="3898" r="72323" b="31133"/>
          <a:stretch/>
        </p:blipFill>
        <p:spPr bwMode="auto">
          <a:xfrm>
            <a:off x="2286000" y="1159109"/>
            <a:ext cx="1905000" cy="3369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2362200" y="2667000"/>
            <a:ext cx="1066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294792" y="3991708"/>
            <a:ext cx="685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19400" y="3352800"/>
            <a:ext cx="685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479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1807406" y="1025340"/>
            <a:ext cx="5540525" cy="4930257"/>
            <a:chOff x="1600200" y="648188"/>
            <a:chExt cx="6254098" cy="5792847"/>
          </a:xfrm>
        </p:grpSpPr>
        <p:grpSp>
          <p:nvGrpSpPr>
            <p:cNvPr id="58" name="Group 57"/>
            <p:cNvGrpSpPr/>
            <p:nvPr/>
          </p:nvGrpSpPr>
          <p:grpSpPr>
            <a:xfrm>
              <a:off x="1720197" y="1047571"/>
              <a:ext cx="5943600" cy="5393464"/>
              <a:chOff x="990600" y="169136"/>
              <a:chExt cx="5943600" cy="5393464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066800" y="457200"/>
                <a:ext cx="5867400" cy="5105400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" name="Straight Connector 5"/>
              <p:cNvCxnSpPr>
                <a:stCxn id="4" idx="0"/>
                <a:endCxn id="4" idx="2"/>
              </p:cNvCxnSpPr>
              <p:nvPr/>
            </p:nvCxnSpPr>
            <p:spPr>
              <a:xfrm>
                <a:off x="4000500" y="457200"/>
                <a:ext cx="0" cy="5105400"/>
              </a:xfrm>
              <a:prstGeom prst="line">
                <a:avLst/>
              </a:prstGeom>
              <a:ln w="571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54864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25146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32004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18288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47244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H="1">
                <a:off x="6248400" y="512748"/>
                <a:ext cx="7122" cy="5049852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>
                <a:stCxn id="4" idx="1"/>
                <a:endCxn id="4" idx="3"/>
              </p:cNvCxnSpPr>
              <p:nvPr/>
            </p:nvCxnSpPr>
            <p:spPr>
              <a:xfrm>
                <a:off x="1066800" y="30099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1066800" y="18288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990600" y="42672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1066800" y="24384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1066800" y="12192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1066800" y="36576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1066800" y="49530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2206239" y="202608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2819400" y="190500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3390900" y="169136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1676400" y="211865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4495800" y="233231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5105400" y="267413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5867400" y="267413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6477000" y="267413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Rectangle 58"/>
            <p:cNvSpPr/>
            <p:nvPr/>
          </p:nvSpPr>
          <p:spPr>
            <a:xfrm>
              <a:off x="1600200" y="663724"/>
              <a:ext cx="454219" cy="48212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500820" y="648188"/>
              <a:ext cx="439295" cy="44794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7387283" y="648188"/>
              <a:ext cx="467015" cy="44794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2710974" y="95728"/>
            <a:ext cx="36251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Song:_________________</a:t>
            </a:r>
          </a:p>
          <a:p>
            <a:pPr algn="ctr"/>
            <a:r>
              <a:rPr lang="en-US" sz="2400" dirty="0" smtClean="0"/>
              <a:t>Number:______</a:t>
            </a:r>
            <a:endParaRPr lang="en-US" sz="2400" dirty="0"/>
          </a:p>
        </p:txBody>
      </p:sp>
      <p:sp>
        <p:nvSpPr>
          <p:cNvPr id="63" name="TextBox 62"/>
          <p:cNvSpPr txBox="1"/>
          <p:nvPr/>
        </p:nvSpPr>
        <p:spPr>
          <a:xfrm>
            <a:off x="76200" y="304800"/>
            <a:ext cx="1676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Set#:_______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Measures: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___________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Move: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___________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smtClean="0"/>
              <a:t>Form: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______________________</a:t>
            </a:r>
            <a:endParaRPr lang="en-US" sz="2000" dirty="0"/>
          </a:p>
        </p:txBody>
      </p:sp>
      <p:sp>
        <p:nvSpPr>
          <p:cNvPr id="67" name="TextBox 66"/>
          <p:cNvSpPr txBox="1"/>
          <p:nvPr/>
        </p:nvSpPr>
        <p:spPr>
          <a:xfrm>
            <a:off x="7467600" y="394146"/>
            <a:ext cx="1600201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Side:________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________________________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________________________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Choreo</a:t>
            </a:r>
            <a:r>
              <a:rPr lang="en-US" dirty="0" smtClean="0"/>
              <a:t>:_____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____________________________________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347931" y="4495800"/>
            <a:ext cx="1643669" cy="203132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Subsets: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2989480" y="5672937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532682" y="5662632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038975" y="5644449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520094" y="5680815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017810" y="5699000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557856" y="5728092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232915" y="5728092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772961" y="5728092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561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1807406" y="1025340"/>
            <a:ext cx="5540525" cy="4930257"/>
            <a:chOff x="1600200" y="648188"/>
            <a:chExt cx="6254098" cy="5792847"/>
          </a:xfrm>
        </p:grpSpPr>
        <p:grpSp>
          <p:nvGrpSpPr>
            <p:cNvPr id="58" name="Group 57"/>
            <p:cNvGrpSpPr/>
            <p:nvPr/>
          </p:nvGrpSpPr>
          <p:grpSpPr>
            <a:xfrm>
              <a:off x="1720197" y="1047571"/>
              <a:ext cx="5943600" cy="5393464"/>
              <a:chOff x="990600" y="169136"/>
              <a:chExt cx="5943600" cy="5393464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066800" y="457200"/>
                <a:ext cx="5867400" cy="5105400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" name="Straight Connector 5"/>
              <p:cNvCxnSpPr>
                <a:stCxn id="4" idx="0"/>
                <a:endCxn id="4" idx="2"/>
              </p:cNvCxnSpPr>
              <p:nvPr/>
            </p:nvCxnSpPr>
            <p:spPr>
              <a:xfrm>
                <a:off x="4000500" y="457200"/>
                <a:ext cx="0" cy="5105400"/>
              </a:xfrm>
              <a:prstGeom prst="line">
                <a:avLst/>
              </a:prstGeom>
              <a:ln w="571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54864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25146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32004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18288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47244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H="1">
                <a:off x="6248400" y="512748"/>
                <a:ext cx="7122" cy="5049852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>
                <a:stCxn id="4" idx="1"/>
                <a:endCxn id="4" idx="3"/>
              </p:cNvCxnSpPr>
              <p:nvPr/>
            </p:nvCxnSpPr>
            <p:spPr>
              <a:xfrm>
                <a:off x="1066800" y="30099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1066800" y="18288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990600" y="42672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1066800" y="24384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1066800" y="12192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1066800" y="36576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1066800" y="49530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2206239" y="202608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2819400" y="190500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3390900" y="169136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1676400" y="211865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4495800" y="233231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5105400" y="267413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5867400" y="267413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6477000" y="267413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Rectangle 58"/>
            <p:cNvSpPr/>
            <p:nvPr/>
          </p:nvSpPr>
          <p:spPr>
            <a:xfrm>
              <a:off x="1600200" y="663724"/>
              <a:ext cx="454219" cy="48212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500820" y="648188"/>
              <a:ext cx="439295" cy="44794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7387283" y="648188"/>
              <a:ext cx="467015" cy="44794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2710974" y="95728"/>
            <a:ext cx="36251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Song:_________________</a:t>
            </a:r>
          </a:p>
          <a:p>
            <a:pPr algn="ctr"/>
            <a:r>
              <a:rPr lang="en-US" sz="2400" dirty="0" smtClean="0"/>
              <a:t>Number:______</a:t>
            </a:r>
            <a:endParaRPr lang="en-US" sz="2400" dirty="0"/>
          </a:p>
        </p:txBody>
      </p:sp>
      <p:sp>
        <p:nvSpPr>
          <p:cNvPr id="63" name="TextBox 62"/>
          <p:cNvSpPr txBox="1"/>
          <p:nvPr/>
        </p:nvSpPr>
        <p:spPr>
          <a:xfrm>
            <a:off x="76200" y="304800"/>
            <a:ext cx="1676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Set#:_______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Measures: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___________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Move: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___________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smtClean="0"/>
              <a:t>Form: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______________________</a:t>
            </a:r>
            <a:endParaRPr lang="en-US" sz="2000" dirty="0"/>
          </a:p>
        </p:txBody>
      </p:sp>
      <p:sp>
        <p:nvSpPr>
          <p:cNvPr id="67" name="TextBox 66"/>
          <p:cNvSpPr txBox="1"/>
          <p:nvPr/>
        </p:nvSpPr>
        <p:spPr>
          <a:xfrm>
            <a:off x="7467600" y="394146"/>
            <a:ext cx="1600201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Side:________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________________________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________________________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Choreo</a:t>
            </a:r>
            <a:r>
              <a:rPr lang="en-US" dirty="0" smtClean="0"/>
              <a:t>:_____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____________________________________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347931" y="4495800"/>
            <a:ext cx="1643669" cy="203132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Subsets: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2989480" y="5672937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532682" y="5662632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038975" y="5644449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520094" y="5680815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017810" y="5699000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557856" y="5728092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232915" y="5728092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772961" y="5728092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561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1807406" y="1025340"/>
            <a:ext cx="5540525" cy="4930257"/>
            <a:chOff x="1600200" y="648188"/>
            <a:chExt cx="6254098" cy="5792847"/>
          </a:xfrm>
        </p:grpSpPr>
        <p:grpSp>
          <p:nvGrpSpPr>
            <p:cNvPr id="58" name="Group 57"/>
            <p:cNvGrpSpPr/>
            <p:nvPr/>
          </p:nvGrpSpPr>
          <p:grpSpPr>
            <a:xfrm>
              <a:off x="1720197" y="1047571"/>
              <a:ext cx="5943600" cy="5393464"/>
              <a:chOff x="990600" y="169136"/>
              <a:chExt cx="5943600" cy="5393464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066800" y="457200"/>
                <a:ext cx="5867400" cy="5105400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" name="Straight Connector 5"/>
              <p:cNvCxnSpPr>
                <a:stCxn id="4" idx="0"/>
                <a:endCxn id="4" idx="2"/>
              </p:cNvCxnSpPr>
              <p:nvPr/>
            </p:nvCxnSpPr>
            <p:spPr>
              <a:xfrm>
                <a:off x="4000500" y="457200"/>
                <a:ext cx="0" cy="5105400"/>
              </a:xfrm>
              <a:prstGeom prst="line">
                <a:avLst/>
              </a:prstGeom>
              <a:ln w="571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54864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25146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32004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18288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47244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H="1">
                <a:off x="6248400" y="512748"/>
                <a:ext cx="7122" cy="5049852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>
                <a:stCxn id="4" idx="1"/>
                <a:endCxn id="4" idx="3"/>
              </p:cNvCxnSpPr>
              <p:nvPr/>
            </p:nvCxnSpPr>
            <p:spPr>
              <a:xfrm>
                <a:off x="1066800" y="30099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1066800" y="18288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990600" y="42672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1066800" y="24384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1066800" y="12192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1066800" y="36576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1066800" y="49530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2206239" y="202608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2819400" y="190500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3390900" y="169136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1676400" y="211865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4495800" y="233231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5105400" y="267413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5867400" y="267413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6477000" y="267413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Rectangle 58"/>
            <p:cNvSpPr/>
            <p:nvPr/>
          </p:nvSpPr>
          <p:spPr>
            <a:xfrm>
              <a:off x="1600200" y="663724"/>
              <a:ext cx="454219" cy="48212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500820" y="648188"/>
              <a:ext cx="439295" cy="44794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7387283" y="648188"/>
              <a:ext cx="467015" cy="44794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2710974" y="95728"/>
            <a:ext cx="36251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Song:_________________</a:t>
            </a:r>
          </a:p>
          <a:p>
            <a:pPr algn="ctr"/>
            <a:r>
              <a:rPr lang="en-US" sz="2400" dirty="0" smtClean="0"/>
              <a:t>Number:______</a:t>
            </a:r>
            <a:endParaRPr lang="en-US" sz="2400" dirty="0"/>
          </a:p>
        </p:txBody>
      </p:sp>
      <p:sp>
        <p:nvSpPr>
          <p:cNvPr id="63" name="TextBox 62"/>
          <p:cNvSpPr txBox="1"/>
          <p:nvPr/>
        </p:nvSpPr>
        <p:spPr>
          <a:xfrm>
            <a:off x="76200" y="304800"/>
            <a:ext cx="1676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Set#:_______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Measures: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___________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Move: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___________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smtClean="0"/>
              <a:t>Form: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______________________</a:t>
            </a:r>
            <a:endParaRPr lang="en-US" sz="2000" dirty="0"/>
          </a:p>
        </p:txBody>
      </p:sp>
      <p:sp>
        <p:nvSpPr>
          <p:cNvPr id="67" name="TextBox 66"/>
          <p:cNvSpPr txBox="1"/>
          <p:nvPr/>
        </p:nvSpPr>
        <p:spPr>
          <a:xfrm>
            <a:off x="7467600" y="394146"/>
            <a:ext cx="1600201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Side:________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________________________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________________________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Choreo</a:t>
            </a:r>
            <a:r>
              <a:rPr lang="en-US" dirty="0" smtClean="0"/>
              <a:t>:_____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____________________________________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347931" y="4495800"/>
            <a:ext cx="1643669" cy="203132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Subsets: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2989480" y="5672937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532682" y="5662632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038975" y="5644449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520094" y="5680815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017810" y="5699000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557856" y="5728092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232915" y="5728092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772961" y="5728092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561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1807406" y="1025340"/>
            <a:ext cx="5540525" cy="4930257"/>
            <a:chOff x="1600200" y="648188"/>
            <a:chExt cx="6254098" cy="5792847"/>
          </a:xfrm>
        </p:grpSpPr>
        <p:grpSp>
          <p:nvGrpSpPr>
            <p:cNvPr id="58" name="Group 57"/>
            <p:cNvGrpSpPr/>
            <p:nvPr/>
          </p:nvGrpSpPr>
          <p:grpSpPr>
            <a:xfrm>
              <a:off x="1720197" y="1047571"/>
              <a:ext cx="5943600" cy="5393464"/>
              <a:chOff x="990600" y="169136"/>
              <a:chExt cx="5943600" cy="5393464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066800" y="457200"/>
                <a:ext cx="5867400" cy="5105400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" name="Straight Connector 5"/>
              <p:cNvCxnSpPr>
                <a:stCxn id="4" idx="0"/>
                <a:endCxn id="4" idx="2"/>
              </p:cNvCxnSpPr>
              <p:nvPr/>
            </p:nvCxnSpPr>
            <p:spPr>
              <a:xfrm>
                <a:off x="4000500" y="457200"/>
                <a:ext cx="0" cy="5105400"/>
              </a:xfrm>
              <a:prstGeom prst="line">
                <a:avLst/>
              </a:prstGeom>
              <a:ln w="571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54864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25146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32004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18288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47244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H="1">
                <a:off x="6248400" y="512748"/>
                <a:ext cx="7122" cy="5049852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>
                <a:stCxn id="4" idx="1"/>
                <a:endCxn id="4" idx="3"/>
              </p:cNvCxnSpPr>
              <p:nvPr/>
            </p:nvCxnSpPr>
            <p:spPr>
              <a:xfrm>
                <a:off x="1066800" y="30099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1066800" y="18288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990600" y="42672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1066800" y="24384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1066800" y="12192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1066800" y="36576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1066800" y="49530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2206239" y="202608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2819400" y="190500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3390900" y="169136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1676400" y="211865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4495800" y="233231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5105400" y="267413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5867400" y="267413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6477000" y="267413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Rectangle 58"/>
            <p:cNvSpPr/>
            <p:nvPr/>
          </p:nvSpPr>
          <p:spPr>
            <a:xfrm>
              <a:off x="1600200" y="663724"/>
              <a:ext cx="454219" cy="48212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500820" y="648188"/>
              <a:ext cx="439295" cy="44794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7387283" y="648188"/>
              <a:ext cx="467015" cy="44794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2710974" y="95728"/>
            <a:ext cx="36251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Song:_________________</a:t>
            </a:r>
          </a:p>
          <a:p>
            <a:pPr algn="ctr"/>
            <a:r>
              <a:rPr lang="en-US" sz="2400" dirty="0" smtClean="0"/>
              <a:t>Number:______</a:t>
            </a:r>
            <a:endParaRPr lang="en-US" sz="2400" dirty="0"/>
          </a:p>
        </p:txBody>
      </p:sp>
      <p:sp>
        <p:nvSpPr>
          <p:cNvPr id="63" name="TextBox 62"/>
          <p:cNvSpPr txBox="1"/>
          <p:nvPr/>
        </p:nvSpPr>
        <p:spPr>
          <a:xfrm>
            <a:off x="76200" y="304800"/>
            <a:ext cx="1676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Set#:_______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Measures: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___________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Move: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___________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smtClean="0"/>
              <a:t>Form: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______________________</a:t>
            </a:r>
            <a:endParaRPr lang="en-US" sz="2000" dirty="0"/>
          </a:p>
        </p:txBody>
      </p:sp>
      <p:sp>
        <p:nvSpPr>
          <p:cNvPr id="67" name="TextBox 66"/>
          <p:cNvSpPr txBox="1"/>
          <p:nvPr/>
        </p:nvSpPr>
        <p:spPr>
          <a:xfrm>
            <a:off x="7467600" y="394146"/>
            <a:ext cx="1600201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Side:________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________________________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________________________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Choreo</a:t>
            </a:r>
            <a:r>
              <a:rPr lang="en-US" dirty="0" smtClean="0"/>
              <a:t>:_____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____________________________________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347931" y="4495800"/>
            <a:ext cx="1643669" cy="203132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Subsets: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2989480" y="5672937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532682" y="5662632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038975" y="5644449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520094" y="5680815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017810" y="5699000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557856" y="5728092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232915" y="5728092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772961" y="5728092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5616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1807406" y="1025340"/>
            <a:ext cx="5540525" cy="4930257"/>
            <a:chOff x="1600200" y="648188"/>
            <a:chExt cx="6254098" cy="5792847"/>
          </a:xfrm>
        </p:grpSpPr>
        <p:grpSp>
          <p:nvGrpSpPr>
            <p:cNvPr id="58" name="Group 57"/>
            <p:cNvGrpSpPr/>
            <p:nvPr/>
          </p:nvGrpSpPr>
          <p:grpSpPr>
            <a:xfrm>
              <a:off x="1720197" y="1047571"/>
              <a:ext cx="5943600" cy="5393464"/>
              <a:chOff x="990600" y="169136"/>
              <a:chExt cx="5943600" cy="5393464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066800" y="457200"/>
                <a:ext cx="5867400" cy="5105400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" name="Straight Connector 5"/>
              <p:cNvCxnSpPr>
                <a:stCxn id="4" idx="0"/>
                <a:endCxn id="4" idx="2"/>
              </p:cNvCxnSpPr>
              <p:nvPr/>
            </p:nvCxnSpPr>
            <p:spPr>
              <a:xfrm>
                <a:off x="4000500" y="457200"/>
                <a:ext cx="0" cy="5105400"/>
              </a:xfrm>
              <a:prstGeom prst="line">
                <a:avLst/>
              </a:prstGeom>
              <a:ln w="571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54864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25146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32004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18288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47244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H="1">
                <a:off x="6248400" y="512748"/>
                <a:ext cx="7122" cy="5049852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>
                <a:stCxn id="4" idx="1"/>
                <a:endCxn id="4" idx="3"/>
              </p:cNvCxnSpPr>
              <p:nvPr/>
            </p:nvCxnSpPr>
            <p:spPr>
              <a:xfrm>
                <a:off x="1066800" y="30099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1066800" y="18288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990600" y="42672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1066800" y="24384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1066800" y="12192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1066800" y="36576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1066800" y="49530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2206239" y="202608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2819400" y="190500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3390900" y="169136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1676400" y="211865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4495800" y="233231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5105400" y="267413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5867400" y="267413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6477000" y="267413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Rectangle 58"/>
            <p:cNvSpPr/>
            <p:nvPr/>
          </p:nvSpPr>
          <p:spPr>
            <a:xfrm>
              <a:off x="1600200" y="663724"/>
              <a:ext cx="454219" cy="48212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500820" y="648188"/>
              <a:ext cx="439295" cy="44794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7387283" y="648188"/>
              <a:ext cx="467015" cy="44794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2710974" y="95728"/>
            <a:ext cx="36251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Song:_________________</a:t>
            </a:r>
          </a:p>
          <a:p>
            <a:pPr algn="ctr"/>
            <a:r>
              <a:rPr lang="en-US" sz="2400" dirty="0" smtClean="0"/>
              <a:t>Number:______</a:t>
            </a:r>
            <a:endParaRPr lang="en-US" sz="2400" dirty="0"/>
          </a:p>
        </p:txBody>
      </p:sp>
      <p:sp>
        <p:nvSpPr>
          <p:cNvPr id="63" name="TextBox 62"/>
          <p:cNvSpPr txBox="1"/>
          <p:nvPr/>
        </p:nvSpPr>
        <p:spPr>
          <a:xfrm>
            <a:off x="76200" y="304800"/>
            <a:ext cx="1676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Set#:_______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Measures: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___________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Move: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___________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smtClean="0"/>
              <a:t>Form: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______________________</a:t>
            </a:r>
            <a:endParaRPr lang="en-US" sz="2000" dirty="0"/>
          </a:p>
        </p:txBody>
      </p:sp>
      <p:sp>
        <p:nvSpPr>
          <p:cNvPr id="67" name="TextBox 66"/>
          <p:cNvSpPr txBox="1"/>
          <p:nvPr/>
        </p:nvSpPr>
        <p:spPr>
          <a:xfrm>
            <a:off x="7467600" y="394146"/>
            <a:ext cx="1600201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Side:________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________________________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________________________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Choreo</a:t>
            </a:r>
            <a:r>
              <a:rPr lang="en-US" dirty="0" smtClean="0"/>
              <a:t>:_____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____________________________________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347931" y="4495800"/>
            <a:ext cx="1643669" cy="203132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Subsets: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2989480" y="5672937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532682" y="5662632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038975" y="5644449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520094" y="5680815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017810" y="5699000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557856" y="5728092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232915" y="5728092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772961" y="5728092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5616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1807406" y="1025340"/>
            <a:ext cx="5540525" cy="4930257"/>
            <a:chOff x="1600200" y="648188"/>
            <a:chExt cx="6254098" cy="5792847"/>
          </a:xfrm>
        </p:grpSpPr>
        <p:grpSp>
          <p:nvGrpSpPr>
            <p:cNvPr id="58" name="Group 57"/>
            <p:cNvGrpSpPr/>
            <p:nvPr/>
          </p:nvGrpSpPr>
          <p:grpSpPr>
            <a:xfrm>
              <a:off x="1720197" y="1047571"/>
              <a:ext cx="5943600" cy="5393464"/>
              <a:chOff x="990600" y="169136"/>
              <a:chExt cx="5943600" cy="5393464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066800" y="457200"/>
                <a:ext cx="5867400" cy="5105400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" name="Straight Connector 5"/>
              <p:cNvCxnSpPr>
                <a:stCxn id="4" idx="0"/>
                <a:endCxn id="4" idx="2"/>
              </p:cNvCxnSpPr>
              <p:nvPr/>
            </p:nvCxnSpPr>
            <p:spPr>
              <a:xfrm>
                <a:off x="4000500" y="457200"/>
                <a:ext cx="0" cy="5105400"/>
              </a:xfrm>
              <a:prstGeom prst="line">
                <a:avLst/>
              </a:prstGeom>
              <a:ln w="571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54864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25146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32004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18288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47244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H="1">
                <a:off x="6248400" y="512748"/>
                <a:ext cx="7122" cy="5049852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>
                <a:stCxn id="4" idx="1"/>
                <a:endCxn id="4" idx="3"/>
              </p:cNvCxnSpPr>
              <p:nvPr/>
            </p:nvCxnSpPr>
            <p:spPr>
              <a:xfrm>
                <a:off x="1066800" y="30099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1066800" y="18288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990600" y="42672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1066800" y="24384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1066800" y="12192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1066800" y="36576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1066800" y="49530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2206239" y="202608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2819400" y="190500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3390900" y="169136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1676400" y="211865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4495800" y="233231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5105400" y="267413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5867400" y="267413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6477000" y="267413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Rectangle 58"/>
            <p:cNvSpPr/>
            <p:nvPr/>
          </p:nvSpPr>
          <p:spPr>
            <a:xfrm>
              <a:off x="1600200" y="663724"/>
              <a:ext cx="454219" cy="48212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500820" y="648188"/>
              <a:ext cx="439295" cy="44794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7387283" y="648188"/>
              <a:ext cx="467015" cy="44794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2710974" y="95728"/>
            <a:ext cx="36251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Song:_________________</a:t>
            </a:r>
          </a:p>
          <a:p>
            <a:pPr algn="ctr"/>
            <a:r>
              <a:rPr lang="en-US" sz="2400" dirty="0" smtClean="0"/>
              <a:t>Number:______</a:t>
            </a:r>
            <a:endParaRPr lang="en-US" sz="2400" dirty="0"/>
          </a:p>
        </p:txBody>
      </p:sp>
      <p:sp>
        <p:nvSpPr>
          <p:cNvPr id="63" name="TextBox 62"/>
          <p:cNvSpPr txBox="1"/>
          <p:nvPr/>
        </p:nvSpPr>
        <p:spPr>
          <a:xfrm>
            <a:off x="76200" y="304800"/>
            <a:ext cx="1676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Set#:_______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Measures: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___________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Move: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___________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smtClean="0"/>
              <a:t>Form: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______________________</a:t>
            </a:r>
            <a:endParaRPr lang="en-US" sz="2000" dirty="0"/>
          </a:p>
        </p:txBody>
      </p:sp>
      <p:sp>
        <p:nvSpPr>
          <p:cNvPr id="67" name="TextBox 66"/>
          <p:cNvSpPr txBox="1"/>
          <p:nvPr/>
        </p:nvSpPr>
        <p:spPr>
          <a:xfrm>
            <a:off x="7467600" y="394146"/>
            <a:ext cx="1600201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Side:________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________________________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________________________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Choreo</a:t>
            </a:r>
            <a:r>
              <a:rPr lang="en-US" dirty="0" smtClean="0"/>
              <a:t>:_____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____________________________________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347931" y="4495800"/>
            <a:ext cx="1643669" cy="203132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Subsets: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2989480" y="5672937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532682" y="5662632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038975" y="5644449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520094" y="5680815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017810" y="5699000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557856" y="5728092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232915" y="5728092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772961" y="5728092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5616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1807406" y="1025340"/>
            <a:ext cx="5540525" cy="4930257"/>
            <a:chOff x="1600200" y="648188"/>
            <a:chExt cx="6254098" cy="5792847"/>
          </a:xfrm>
        </p:grpSpPr>
        <p:grpSp>
          <p:nvGrpSpPr>
            <p:cNvPr id="58" name="Group 57"/>
            <p:cNvGrpSpPr/>
            <p:nvPr/>
          </p:nvGrpSpPr>
          <p:grpSpPr>
            <a:xfrm>
              <a:off x="1720197" y="1047571"/>
              <a:ext cx="5943600" cy="5393464"/>
              <a:chOff x="990600" y="169136"/>
              <a:chExt cx="5943600" cy="5393464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066800" y="457200"/>
                <a:ext cx="5867400" cy="5105400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" name="Straight Connector 5"/>
              <p:cNvCxnSpPr>
                <a:stCxn id="4" idx="0"/>
                <a:endCxn id="4" idx="2"/>
              </p:cNvCxnSpPr>
              <p:nvPr/>
            </p:nvCxnSpPr>
            <p:spPr>
              <a:xfrm>
                <a:off x="4000500" y="457200"/>
                <a:ext cx="0" cy="5105400"/>
              </a:xfrm>
              <a:prstGeom prst="line">
                <a:avLst/>
              </a:prstGeom>
              <a:ln w="571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54864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25146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32004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18288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47244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H="1">
                <a:off x="6248400" y="512748"/>
                <a:ext cx="7122" cy="5049852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>
                <a:stCxn id="4" idx="1"/>
                <a:endCxn id="4" idx="3"/>
              </p:cNvCxnSpPr>
              <p:nvPr/>
            </p:nvCxnSpPr>
            <p:spPr>
              <a:xfrm>
                <a:off x="1066800" y="30099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1066800" y="18288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990600" y="42672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1066800" y="24384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1066800" y="12192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1066800" y="36576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1066800" y="49530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2206239" y="202608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2819400" y="190500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3390900" y="169136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1676400" y="211865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4495800" y="233231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5105400" y="267413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5867400" y="267413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6477000" y="267413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Rectangle 58"/>
            <p:cNvSpPr/>
            <p:nvPr/>
          </p:nvSpPr>
          <p:spPr>
            <a:xfrm>
              <a:off x="1600200" y="663724"/>
              <a:ext cx="454219" cy="48212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500820" y="648188"/>
              <a:ext cx="439295" cy="44794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7387283" y="648188"/>
              <a:ext cx="467015" cy="44794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2710974" y="95728"/>
            <a:ext cx="36251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Song:_________________</a:t>
            </a:r>
          </a:p>
          <a:p>
            <a:pPr algn="ctr"/>
            <a:r>
              <a:rPr lang="en-US" sz="2400" dirty="0" smtClean="0"/>
              <a:t>Number:______</a:t>
            </a:r>
            <a:endParaRPr lang="en-US" sz="2400" dirty="0"/>
          </a:p>
        </p:txBody>
      </p:sp>
      <p:sp>
        <p:nvSpPr>
          <p:cNvPr id="63" name="TextBox 62"/>
          <p:cNvSpPr txBox="1"/>
          <p:nvPr/>
        </p:nvSpPr>
        <p:spPr>
          <a:xfrm>
            <a:off x="76200" y="304800"/>
            <a:ext cx="1676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Set#:_______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Measures: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___________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Move: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___________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smtClean="0"/>
              <a:t>Form: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______________________</a:t>
            </a:r>
            <a:endParaRPr lang="en-US" sz="2000" dirty="0"/>
          </a:p>
        </p:txBody>
      </p:sp>
      <p:sp>
        <p:nvSpPr>
          <p:cNvPr id="67" name="TextBox 66"/>
          <p:cNvSpPr txBox="1"/>
          <p:nvPr/>
        </p:nvSpPr>
        <p:spPr>
          <a:xfrm>
            <a:off x="7467600" y="394146"/>
            <a:ext cx="1600201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Side:________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________________________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________________________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Choreo</a:t>
            </a:r>
            <a:r>
              <a:rPr lang="en-US" dirty="0" smtClean="0"/>
              <a:t>:_____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____________________________________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347931" y="4495800"/>
            <a:ext cx="1643669" cy="203132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Subsets: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2989480" y="5672937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532682" y="5662632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038975" y="5644449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520094" y="5680815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017810" y="5699000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557856" y="5728092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232915" y="5728092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772961" y="5728092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561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1807406" y="1025340"/>
            <a:ext cx="5540525" cy="4930257"/>
            <a:chOff x="1600200" y="648188"/>
            <a:chExt cx="6254098" cy="5792847"/>
          </a:xfrm>
        </p:grpSpPr>
        <p:grpSp>
          <p:nvGrpSpPr>
            <p:cNvPr id="58" name="Group 57"/>
            <p:cNvGrpSpPr/>
            <p:nvPr/>
          </p:nvGrpSpPr>
          <p:grpSpPr>
            <a:xfrm>
              <a:off x="1720197" y="1047571"/>
              <a:ext cx="5943600" cy="5393464"/>
              <a:chOff x="990600" y="169136"/>
              <a:chExt cx="5943600" cy="5393464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066800" y="457200"/>
                <a:ext cx="5867400" cy="5105400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" name="Straight Connector 5"/>
              <p:cNvCxnSpPr>
                <a:stCxn id="4" idx="0"/>
                <a:endCxn id="4" idx="2"/>
              </p:cNvCxnSpPr>
              <p:nvPr/>
            </p:nvCxnSpPr>
            <p:spPr>
              <a:xfrm>
                <a:off x="4000500" y="457200"/>
                <a:ext cx="0" cy="5105400"/>
              </a:xfrm>
              <a:prstGeom prst="line">
                <a:avLst/>
              </a:prstGeom>
              <a:ln w="571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54864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25146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32004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18288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47244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H="1">
                <a:off x="6248400" y="512748"/>
                <a:ext cx="7122" cy="5049852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>
                <a:stCxn id="4" idx="1"/>
                <a:endCxn id="4" idx="3"/>
              </p:cNvCxnSpPr>
              <p:nvPr/>
            </p:nvCxnSpPr>
            <p:spPr>
              <a:xfrm>
                <a:off x="1066800" y="30099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1066800" y="18288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990600" y="42672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1066800" y="24384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1066800" y="12192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1066800" y="36576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1066800" y="49530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2206239" y="202608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2819400" y="190500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3390900" y="169136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1676400" y="211865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4495800" y="233231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5105400" y="267413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5867400" y="267413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6477000" y="267413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Rectangle 58"/>
            <p:cNvSpPr/>
            <p:nvPr/>
          </p:nvSpPr>
          <p:spPr>
            <a:xfrm>
              <a:off x="1600200" y="663724"/>
              <a:ext cx="454219" cy="48212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500820" y="648188"/>
              <a:ext cx="439295" cy="44794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7387283" y="648188"/>
              <a:ext cx="467015" cy="44794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2710974" y="95728"/>
            <a:ext cx="36251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Song:_________________</a:t>
            </a:r>
          </a:p>
          <a:p>
            <a:pPr algn="ctr"/>
            <a:r>
              <a:rPr lang="en-US" sz="2400" dirty="0" smtClean="0"/>
              <a:t>Number:______</a:t>
            </a:r>
            <a:endParaRPr lang="en-US" sz="2400" dirty="0"/>
          </a:p>
        </p:txBody>
      </p:sp>
      <p:sp>
        <p:nvSpPr>
          <p:cNvPr id="63" name="TextBox 62"/>
          <p:cNvSpPr txBox="1"/>
          <p:nvPr/>
        </p:nvSpPr>
        <p:spPr>
          <a:xfrm>
            <a:off x="76200" y="304800"/>
            <a:ext cx="1676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Set#:_______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Measures: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___________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Move: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___________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smtClean="0"/>
              <a:t>Form: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______________________</a:t>
            </a:r>
            <a:endParaRPr lang="en-US" sz="2000" dirty="0"/>
          </a:p>
        </p:txBody>
      </p:sp>
      <p:sp>
        <p:nvSpPr>
          <p:cNvPr id="67" name="TextBox 66"/>
          <p:cNvSpPr txBox="1"/>
          <p:nvPr/>
        </p:nvSpPr>
        <p:spPr>
          <a:xfrm>
            <a:off x="7467600" y="394146"/>
            <a:ext cx="1600201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Side:________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________________________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________________________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Choreo</a:t>
            </a:r>
            <a:r>
              <a:rPr lang="en-US" dirty="0" smtClean="0"/>
              <a:t>:_____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____________________________________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347931" y="4495800"/>
            <a:ext cx="1643669" cy="203132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Subsets: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2989480" y="5672937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532682" y="5662632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038975" y="5644449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520094" y="5680815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017810" y="5699000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557856" y="5728092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232915" y="5728092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772961" y="5728092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4751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1807406" y="1025340"/>
            <a:ext cx="5540525" cy="4930257"/>
            <a:chOff x="1600200" y="648188"/>
            <a:chExt cx="6254098" cy="5792847"/>
          </a:xfrm>
        </p:grpSpPr>
        <p:grpSp>
          <p:nvGrpSpPr>
            <p:cNvPr id="58" name="Group 57"/>
            <p:cNvGrpSpPr/>
            <p:nvPr/>
          </p:nvGrpSpPr>
          <p:grpSpPr>
            <a:xfrm>
              <a:off x="1720197" y="1047571"/>
              <a:ext cx="5943600" cy="5393464"/>
              <a:chOff x="990600" y="169136"/>
              <a:chExt cx="5943600" cy="5393464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066800" y="457200"/>
                <a:ext cx="5867400" cy="5105400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" name="Straight Connector 5"/>
              <p:cNvCxnSpPr>
                <a:stCxn id="4" idx="0"/>
                <a:endCxn id="4" idx="2"/>
              </p:cNvCxnSpPr>
              <p:nvPr/>
            </p:nvCxnSpPr>
            <p:spPr>
              <a:xfrm>
                <a:off x="4000500" y="457200"/>
                <a:ext cx="0" cy="5105400"/>
              </a:xfrm>
              <a:prstGeom prst="line">
                <a:avLst/>
              </a:prstGeom>
              <a:ln w="571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54864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25146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32004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18288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47244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H="1">
                <a:off x="6248400" y="512748"/>
                <a:ext cx="7122" cy="5049852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>
                <a:stCxn id="4" idx="1"/>
                <a:endCxn id="4" idx="3"/>
              </p:cNvCxnSpPr>
              <p:nvPr/>
            </p:nvCxnSpPr>
            <p:spPr>
              <a:xfrm>
                <a:off x="1066800" y="30099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1066800" y="18288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990600" y="42672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1066800" y="24384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1066800" y="12192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1066800" y="36576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1066800" y="49530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2206239" y="202608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2819400" y="190500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3390900" y="169136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1676400" y="211865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4495800" y="233231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5105400" y="267413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5867400" y="267413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6477000" y="267413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Rectangle 58"/>
            <p:cNvSpPr/>
            <p:nvPr/>
          </p:nvSpPr>
          <p:spPr>
            <a:xfrm>
              <a:off x="1600200" y="663724"/>
              <a:ext cx="454219" cy="48212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500820" y="648188"/>
              <a:ext cx="439295" cy="44794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7387283" y="648188"/>
              <a:ext cx="467015" cy="44794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2710974" y="95728"/>
            <a:ext cx="36251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Song:_________________</a:t>
            </a:r>
          </a:p>
          <a:p>
            <a:pPr algn="ctr"/>
            <a:r>
              <a:rPr lang="en-US" sz="2400" dirty="0" smtClean="0"/>
              <a:t>Number:______</a:t>
            </a:r>
            <a:endParaRPr lang="en-US" sz="2400" dirty="0"/>
          </a:p>
        </p:txBody>
      </p:sp>
      <p:sp>
        <p:nvSpPr>
          <p:cNvPr id="63" name="TextBox 62"/>
          <p:cNvSpPr txBox="1"/>
          <p:nvPr/>
        </p:nvSpPr>
        <p:spPr>
          <a:xfrm>
            <a:off x="76200" y="304800"/>
            <a:ext cx="1676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Set#:_______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Measures: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___________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Move: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___________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smtClean="0"/>
              <a:t>Form: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______________________</a:t>
            </a:r>
            <a:endParaRPr lang="en-US" sz="2000" dirty="0"/>
          </a:p>
        </p:txBody>
      </p:sp>
      <p:sp>
        <p:nvSpPr>
          <p:cNvPr id="67" name="TextBox 66"/>
          <p:cNvSpPr txBox="1"/>
          <p:nvPr/>
        </p:nvSpPr>
        <p:spPr>
          <a:xfrm>
            <a:off x="7467600" y="394146"/>
            <a:ext cx="1600201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Side:________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________________________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________________________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Choreo</a:t>
            </a:r>
            <a:r>
              <a:rPr lang="en-US" dirty="0" smtClean="0"/>
              <a:t>:_____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____________________________________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347931" y="4495800"/>
            <a:ext cx="1643669" cy="203132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Subsets: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2989480" y="5672937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532682" y="5662632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038975" y="5644449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520094" y="5680815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017810" y="5699000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557856" y="5728092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232915" y="5728092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772961" y="5728092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561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1807406" y="1025340"/>
            <a:ext cx="5540525" cy="4930257"/>
            <a:chOff x="1600200" y="648188"/>
            <a:chExt cx="6254098" cy="5792847"/>
          </a:xfrm>
        </p:grpSpPr>
        <p:grpSp>
          <p:nvGrpSpPr>
            <p:cNvPr id="58" name="Group 57"/>
            <p:cNvGrpSpPr/>
            <p:nvPr/>
          </p:nvGrpSpPr>
          <p:grpSpPr>
            <a:xfrm>
              <a:off x="1720197" y="1047571"/>
              <a:ext cx="5943600" cy="5393464"/>
              <a:chOff x="990600" y="169136"/>
              <a:chExt cx="5943600" cy="5393464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066800" y="457200"/>
                <a:ext cx="5867400" cy="5105400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" name="Straight Connector 5"/>
              <p:cNvCxnSpPr>
                <a:stCxn id="4" idx="0"/>
                <a:endCxn id="4" idx="2"/>
              </p:cNvCxnSpPr>
              <p:nvPr/>
            </p:nvCxnSpPr>
            <p:spPr>
              <a:xfrm>
                <a:off x="4000500" y="457200"/>
                <a:ext cx="0" cy="5105400"/>
              </a:xfrm>
              <a:prstGeom prst="line">
                <a:avLst/>
              </a:prstGeom>
              <a:ln w="571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54864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25146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32004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18288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47244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H="1">
                <a:off x="6248400" y="512748"/>
                <a:ext cx="7122" cy="5049852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>
                <a:stCxn id="4" idx="1"/>
                <a:endCxn id="4" idx="3"/>
              </p:cNvCxnSpPr>
              <p:nvPr/>
            </p:nvCxnSpPr>
            <p:spPr>
              <a:xfrm>
                <a:off x="1066800" y="30099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1066800" y="18288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990600" y="42672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1066800" y="24384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1066800" y="12192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1066800" y="36576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1066800" y="49530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2206239" y="202608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2819400" y="190500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3390900" y="169136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1676400" y="211865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4495800" y="233231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5105400" y="267413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5867400" y="267413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6477000" y="267413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Rectangle 58"/>
            <p:cNvSpPr/>
            <p:nvPr/>
          </p:nvSpPr>
          <p:spPr>
            <a:xfrm>
              <a:off x="1600200" y="663724"/>
              <a:ext cx="454219" cy="48212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500820" y="648188"/>
              <a:ext cx="439295" cy="44794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7387283" y="648188"/>
              <a:ext cx="467015" cy="44794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2710974" y="95728"/>
            <a:ext cx="36251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Song:_________________</a:t>
            </a:r>
          </a:p>
          <a:p>
            <a:pPr algn="ctr"/>
            <a:r>
              <a:rPr lang="en-US" sz="2400" dirty="0" smtClean="0"/>
              <a:t>Number:______</a:t>
            </a:r>
            <a:endParaRPr lang="en-US" sz="2400" dirty="0"/>
          </a:p>
        </p:txBody>
      </p:sp>
      <p:sp>
        <p:nvSpPr>
          <p:cNvPr id="63" name="TextBox 62"/>
          <p:cNvSpPr txBox="1"/>
          <p:nvPr/>
        </p:nvSpPr>
        <p:spPr>
          <a:xfrm>
            <a:off x="76200" y="304800"/>
            <a:ext cx="1676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Set#:_______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Measures: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___________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Move: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___________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smtClean="0"/>
              <a:t>Form: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______________________</a:t>
            </a:r>
            <a:endParaRPr lang="en-US" sz="2000" dirty="0"/>
          </a:p>
        </p:txBody>
      </p:sp>
      <p:sp>
        <p:nvSpPr>
          <p:cNvPr id="67" name="TextBox 66"/>
          <p:cNvSpPr txBox="1"/>
          <p:nvPr/>
        </p:nvSpPr>
        <p:spPr>
          <a:xfrm>
            <a:off x="7467600" y="394146"/>
            <a:ext cx="1600201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Side:________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________________________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________________________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Choreo</a:t>
            </a:r>
            <a:r>
              <a:rPr lang="en-US" dirty="0" smtClean="0"/>
              <a:t>:_____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____________________________________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347931" y="4495800"/>
            <a:ext cx="1643669" cy="203132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Subsets: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2989480" y="5672937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532682" y="5662632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038975" y="5644449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520094" y="5680815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017810" y="5699000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557856" y="5728092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232915" y="5728092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772961" y="5728092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561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1807406" y="1025340"/>
            <a:ext cx="5540525" cy="4930257"/>
            <a:chOff x="1600200" y="648188"/>
            <a:chExt cx="6254098" cy="5792847"/>
          </a:xfrm>
        </p:grpSpPr>
        <p:grpSp>
          <p:nvGrpSpPr>
            <p:cNvPr id="58" name="Group 57"/>
            <p:cNvGrpSpPr/>
            <p:nvPr/>
          </p:nvGrpSpPr>
          <p:grpSpPr>
            <a:xfrm>
              <a:off x="1720197" y="1047571"/>
              <a:ext cx="5943600" cy="5393464"/>
              <a:chOff x="990600" y="169136"/>
              <a:chExt cx="5943600" cy="5393464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066800" y="457200"/>
                <a:ext cx="5867400" cy="5105400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" name="Straight Connector 5"/>
              <p:cNvCxnSpPr>
                <a:stCxn id="4" idx="0"/>
                <a:endCxn id="4" idx="2"/>
              </p:cNvCxnSpPr>
              <p:nvPr/>
            </p:nvCxnSpPr>
            <p:spPr>
              <a:xfrm>
                <a:off x="4000500" y="457200"/>
                <a:ext cx="0" cy="5105400"/>
              </a:xfrm>
              <a:prstGeom prst="line">
                <a:avLst/>
              </a:prstGeom>
              <a:ln w="571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54864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25146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32004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18288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47244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H="1">
                <a:off x="6248400" y="512748"/>
                <a:ext cx="7122" cy="5049852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>
                <a:stCxn id="4" idx="1"/>
                <a:endCxn id="4" idx="3"/>
              </p:cNvCxnSpPr>
              <p:nvPr/>
            </p:nvCxnSpPr>
            <p:spPr>
              <a:xfrm>
                <a:off x="1066800" y="30099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1066800" y="18288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990600" y="42672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1066800" y="24384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1066800" y="12192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1066800" y="36576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1066800" y="49530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2206239" y="202608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2819400" y="190500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3390900" y="169136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1676400" y="211865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4495800" y="233231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5105400" y="267413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5867400" y="267413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6477000" y="267413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Rectangle 58"/>
            <p:cNvSpPr/>
            <p:nvPr/>
          </p:nvSpPr>
          <p:spPr>
            <a:xfrm>
              <a:off x="1600200" y="663724"/>
              <a:ext cx="454219" cy="48212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500820" y="648188"/>
              <a:ext cx="439295" cy="44794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7387283" y="648188"/>
              <a:ext cx="467015" cy="44794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2710974" y="95728"/>
            <a:ext cx="36251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Song:_________________</a:t>
            </a:r>
          </a:p>
          <a:p>
            <a:pPr algn="ctr"/>
            <a:r>
              <a:rPr lang="en-US" sz="2400" dirty="0" smtClean="0"/>
              <a:t>Number:______</a:t>
            </a:r>
            <a:endParaRPr lang="en-US" sz="2400" dirty="0"/>
          </a:p>
        </p:txBody>
      </p:sp>
      <p:sp>
        <p:nvSpPr>
          <p:cNvPr id="63" name="TextBox 62"/>
          <p:cNvSpPr txBox="1"/>
          <p:nvPr/>
        </p:nvSpPr>
        <p:spPr>
          <a:xfrm>
            <a:off x="76200" y="304800"/>
            <a:ext cx="1676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Set#:_______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Measures: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___________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Move: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___________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smtClean="0"/>
              <a:t>Form: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______________________</a:t>
            </a:r>
            <a:endParaRPr lang="en-US" sz="2000" dirty="0"/>
          </a:p>
        </p:txBody>
      </p:sp>
      <p:sp>
        <p:nvSpPr>
          <p:cNvPr id="67" name="TextBox 66"/>
          <p:cNvSpPr txBox="1"/>
          <p:nvPr/>
        </p:nvSpPr>
        <p:spPr>
          <a:xfrm>
            <a:off x="7467600" y="394146"/>
            <a:ext cx="1600201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Side:________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________________________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________________________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Choreo</a:t>
            </a:r>
            <a:r>
              <a:rPr lang="en-US" dirty="0" smtClean="0"/>
              <a:t>:_____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____________________________________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347931" y="4495800"/>
            <a:ext cx="1643669" cy="203132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Subsets: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2989480" y="5672937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532682" y="5662632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038975" y="5644449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520094" y="5680815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017810" y="5699000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557856" y="5728092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232915" y="5728092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772961" y="5728092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561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1807406" y="1025340"/>
            <a:ext cx="5540525" cy="4930257"/>
            <a:chOff x="1600200" y="648188"/>
            <a:chExt cx="6254098" cy="5792847"/>
          </a:xfrm>
        </p:grpSpPr>
        <p:grpSp>
          <p:nvGrpSpPr>
            <p:cNvPr id="58" name="Group 57"/>
            <p:cNvGrpSpPr/>
            <p:nvPr/>
          </p:nvGrpSpPr>
          <p:grpSpPr>
            <a:xfrm>
              <a:off x="1720197" y="1047571"/>
              <a:ext cx="5943600" cy="5393464"/>
              <a:chOff x="990600" y="169136"/>
              <a:chExt cx="5943600" cy="5393464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066800" y="457200"/>
                <a:ext cx="5867400" cy="5105400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" name="Straight Connector 5"/>
              <p:cNvCxnSpPr>
                <a:stCxn id="4" idx="0"/>
                <a:endCxn id="4" idx="2"/>
              </p:cNvCxnSpPr>
              <p:nvPr/>
            </p:nvCxnSpPr>
            <p:spPr>
              <a:xfrm>
                <a:off x="4000500" y="457200"/>
                <a:ext cx="0" cy="5105400"/>
              </a:xfrm>
              <a:prstGeom prst="line">
                <a:avLst/>
              </a:prstGeom>
              <a:ln w="571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54864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25146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32004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18288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47244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H="1">
                <a:off x="6248400" y="512748"/>
                <a:ext cx="7122" cy="5049852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>
                <a:stCxn id="4" idx="1"/>
                <a:endCxn id="4" idx="3"/>
              </p:cNvCxnSpPr>
              <p:nvPr/>
            </p:nvCxnSpPr>
            <p:spPr>
              <a:xfrm>
                <a:off x="1066800" y="30099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1066800" y="18288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990600" y="42672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1066800" y="24384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1066800" y="12192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1066800" y="36576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1066800" y="49530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2206239" y="202608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2819400" y="190500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3390900" y="169136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1676400" y="211865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4495800" y="233231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5105400" y="267413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5867400" y="267413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6477000" y="267413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Rectangle 58"/>
            <p:cNvSpPr/>
            <p:nvPr/>
          </p:nvSpPr>
          <p:spPr>
            <a:xfrm>
              <a:off x="1600200" y="663724"/>
              <a:ext cx="454219" cy="48212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500820" y="648188"/>
              <a:ext cx="439295" cy="44794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7387283" y="648188"/>
              <a:ext cx="467015" cy="44794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2710974" y="95728"/>
            <a:ext cx="36251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Song:_________________</a:t>
            </a:r>
          </a:p>
          <a:p>
            <a:pPr algn="ctr"/>
            <a:r>
              <a:rPr lang="en-US" sz="2400" dirty="0" smtClean="0"/>
              <a:t>Number:______</a:t>
            </a:r>
            <a:endParaRPr lang="en-US" sz="2400" dirty="0"/>
          </a:p>
        </p:txBody>
      </p:sp>
      <p:sp>
        <p:nvSpPr>
          <p:cNvPr id="63" name="TextBox 62"/>
          <p:cNvSpPr txBox="1"/>
          <p:nvPr/>
        </p:nvSpPr>
        <p:spPr>
          <a:xfrm>
            <a:off x="76200" y="304800"/>
            <a:ext cx="1676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Set#:_______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Measures: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___________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Move: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___________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smtClean="0"/>
              <a:t>Form: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______________________</a:t>
            </a:r>
            <a:endParaRPr lang="en-US" sz="2000" dirty="0"/>
          </a:p>
        </p:txBody>
      </p:sp>
      <p:sp>
        <p:nvSpPr>
          <p:cNvPr id="67" name="TextBox 66"/>
          <p:cNvSpPr txBox="1"/>
          <p:nvPr/>
        </p:nvSpPr>
        <p:spPr>
          <a:xfrm>
            <a:off x="7467600" y="394146"/>
            <a:ext cx="1600201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Side:________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________________________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________________________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Choreo</a:t>
            </a:r>
            <a:r>
              <a:rPr lang="en-US" dirty="0" smtClean="0"/>
              <a:t>:_____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____________________________________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347931" y="4495800"/>
            <a:ext cx="1643669" cy="203132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Subsets: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2989480" y="5672937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532682" y="5662632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038975" y="5644449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520094" y="5680815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017810" y="5699000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557856" y="5728092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232915" y="5728092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772961" y="5728092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561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1807406" y="1025340"/>
            <a:ext cx="5540525" cy="4930257"/>
            <a:chOff x="1600200" y="648188"/>
            <a:chExt cx="6254098" cy="5792847"/>
          </a:xfrm>
        </p:grpSpPr>
        <p:grpSp>
          <p:nvGrpSpPr>
            <p:cNvPr id="58" name="Group 57"/>
            <p:cNvGrpSpPr/>
            <p:nvPr/>
          </p:nvGrpSpPr>
          <p:grpSpPr>
            <a:xfrm>
              <a:off x="1720197" y="1047571"/>
              <a:ext cx="5943600" cy="5393464"/>
              <a:chOff x="990600" y="169136"/>
              <a:chExt cx="5943600" cy="5393464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066800" y="457200"/>
                <a:ext cx="5867400" cy="5105400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" name="Straight Connector 5"/>
              <p:cNvCxnSpPr>
                <a:stCxn id="4" idx="0"/>
                <a:endCxn id="4" idx="2"/>
              </p:cNvCxnSpPr>
              <p:nvPr/>
            </p:nvCxnSpPr>
            <p:spPr>
              <a:xfrm>
                <a:off x="4000500" y="457200"/>
                <a:ext cx="0" cy="5105400"/>
              </a:xfrm>
              <a:prstGeom prst="line">
                <a:avLst/>
              </a:prstGeom>
              <a:ln w="571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54864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25146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32004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18288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47244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H="1">
                <a:off x="6248400" y="512748"/>
                <a:ext cx="7122" cy="5049852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>
                <a:stCxn id="4" idx="1"/>
                <a:endCxn id="4" idx="3"/>
              </p:cNvCxnSpPr>
              <p:nvPr/>
            </p:nvCxnSpPr>
            <p:spPr>
              <a:xfrm>
                <a:off x="1066800" y="30099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1066800" y="18288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990600" y="42672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1066800" y="24384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1066800" y="12192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1066800" y="36576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1066800" y="49530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2206239" y="202608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2819400" y="190500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3390900" y="169136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1676400" y="211865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4495800" y="233231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5105400" y="267413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5867400" y="267413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6477000" y="267413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Rectangle 58"/>
            <p:cNvSpPr/>
            <p:nvPr/>
          </p:nvSpPr>
          <p:spPr>
            <a:xfrm>
              <a:off x="1600200" y="663724"/>
              <a:ext cx="454219" cy="48212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500820" y="648188"/>
              <a:ext cx="439295" cy="44794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7387283" y="648188"/>
              <a:ext cx="467015" cy="44794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2710974" y="95728"/>
            <a:ext cx="36251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Song:_________________</a:t>
            </a:r>
          </a:p>
          <a:p>
            <a:pPr algn="ctr"/>
            <a:r>
              <a:rPr lang="en-US" sz="2400" dirty="0" smtClean="0"/>
              <a:t>Number:______</a:t>
            </a:r>
            <a:endParaRPr lang="en-US" sz="2400" dirty="0"/>
          </a:p>
        </p:txBody>
      </p:sp>
      <p:sp>
        <p:nvSpPr>
          <p:cNvPr id="63" name="TextBox 62"/>
          <p:cNvSpPr txBox="1"/>
          <p:nvPr/>
        </p:nvSpPr>
        <p:spPr>
          <a:xfrm>
            <a:off x="76200" y="304800"/>
            <a:ext cx="1676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Set#:_______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Measures: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___________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Move: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___________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smtClean="0"/>
              <a:t>Form: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______________________</a:t>
            </a:r>
            <a:endParaRPr lang="en-US" sz="2000" dirty="0"/>
          </a:p>
        </p:txBody>
      </p:sp>
      <p:sp>
        <p:nvSpPr>
          <p:cNvPr id="67" name="TextBox 66"/>
          <p:cNvSpPr txBox="1"/>
          <p:nvPr/>
        </p:nvSpPr>
        <p:spPr>
          <a:xfrm>
            <a:off x="7467600" y="394146"/>
            <a:ext cx="1600201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Side:________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________________________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________________________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Choreo</a:t>
            </a:r>
            <a:r>
              <a:rPr lang="en-US" dirty="0" smtClean="0"/>
              <a:t>:_____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____________________________________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347931" y="4495800"/>
            <a:ext cx="1643669" cy="203132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Subsets: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2989480" y="5672937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532682" y="5662632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038975" y="5644449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520094" y="5680815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017810" y="5699000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557856" y="5728092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232915" y="5728092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772961" y="5728092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561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1807406" y="1025340"/>
            <a:ext cx="5540525" cy="4930257"/>
            <a:chOff x="1600200" y="648188"/>
            <a:chExt cx="6254098" cy="5792847"/>
          </a:xfrm>
        </p:grpSpPr>
        <p:grpSp>
          <p:nvGrpSpPr>
            <p:cNvPr id="58" name="Group 57"/>
            <p:cNvGrpSpPr/>
            <p:nvPr/>
          </p:nvGrpSpPr>
          <p:grpSpPr>
            <a:xfrm>
              <a:off x="1720197" y="1047571"/>
              <a:ext cx="5943600" cy="5393464"/>
              <a:chOff x="990600" y="169136"/>
              <a:chExt cx="5943600" cy="5393464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066800" y="457200"/>
                <a:ext cx="5867400" cy="5105400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" name="Straight Connector 5"/>
              <p:cNvCxnSpPr>
                <a:stCxn id="4" idx="0"/>
                <a:endCxn id="4" idx="2"/>
              </p:cNvCxnSpPr>
              <p:nvPr/>
            </p:nvCxnSpPr>
            <p:spPr>
              <a:xfrm>
                <a:off x="4000500" y="457200"/>
                <a:ext cx="0" cy="5105400"/>
              </a:xfrm>
              <a:prstGeom prst="line">
                <a:avLst/>
              </a:prstGeom>
              <a:ln w="571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54864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25146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32004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18288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47244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H="1">
                <a:off x="6248400" y="512748"/>
                <a:ext cx="7122" cy="5049852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>
                <a:stCxn id="4" idx="1"/>
                <a:endCxn id="4" idx="3"/>
              </p:cNvCxnSpPr>
              <p:nvPr/>
            </p:nvCxnSpPr>
            <p:spPr>
              <a:xfrm>
                <a:off x="1066800" y="30099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1066800" y="18288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990600" y="42672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1066800" y="24384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1066800" y="12192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1066800" y="36576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1066800" y="49530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2206239" y="202608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2819400" y="190500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3390900" y="169136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1676400" y="211865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4495800" y="233231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5105400" y="267413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5867400" y="267413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6477000" y="267413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Rectangle 58"/>
            <p:cNvSpPr/>
            <p:nvPr/>
          </p:nvSpPr>
          <p:spPr>
            <a:xfrm>
              <a:off x="1600200" y="663724"/>
              <a:ext cx="454219" cy="48212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500820" y="648188"/>
              <a:ext cx="439295" cy="44794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7387283" y="648188"/>
              <a:ext cx="467015" cy="44794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2710974" y="95728"/>
            <a:ext cx="36251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Song:_________________</a:t>
            </a:r>
          </a:p>
          <a:p>
            <a:pPr algn="ctr"/>
            <a:r>
              <a:rPr lang="en-US" sz="2400" dirty="0" smtClean="0"/>
              <a:t>Number:______</a:t>
            </a:r>
            <a:endParaRPr lang="en-US" sz="2400" dirty="0"/>
          </a:p>
        </p:txBody>
      </p:sp>
      <p:sp>
        <p:nvSpPr>
          <p:cNvPr id="63" name="TextBox 62"/>
          <p:cNvSpPr txBox="1"/>
          <p:nvPr/>
        </p:nvSpPr>
        <p:spPr>
          <a:xfrm>
            <a:off x="76200" y="304800"/>
            <a:ext cx="1676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Set#:_______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Measures: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___________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Move: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___________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smtClean="0"/>
              <a:t>Form: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______________________</a:t>
            </a:r>
            <a:endParaRPr lang="en-US" sz="2000" dirty="0"/>
          </a:p>
        </p:txBody>
      </p:sp>
      <p:sp>
        <p:nvSpPr>
          <p:cNvPr id="67" name="TextBox 66"/>
          <p:cNvSpPr txBox="1"/>
          <p:nvPr/>
        </p:nvSpPr>
        <p:spPr>
          <a:xfrm>
            <a:off x="7467600" y="394146"/>
            <a:ext cx="1600201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Side:________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________________________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________________________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Choreo</a:t>
            </a:r>
            <a:r>
              <a:rPr lang="en-US" dirty="0" smtClean="0"/>
              <a:t>:_____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____________________________________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347931" y="4495800"/>
            <a:ext cx="1643669" cy="203132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Subsets: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2989480" y="5672937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532682" y="5662632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038975" y="5644449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520094" y="5680815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017810" y="5699000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557856" y="5728092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232915" y="5728092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772961" y="5728092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561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1807406" y="1025340"/>
            <a:ext cx="5540525" cy="4930257"/>
            <a:chOff x="1600200" y="648188"/>
            <a:chExt cx="6254098" cy="5792847"/>
          </a:xfrm>
        </p:grpSpPr>
        <p:grpSp>
          <p:nvGrpSpPr>
            <p:cNvPr id="58" name="Group 57"/>
            <p:cNvGrpSpPr/>
            <p:nvPr/>
          </p:nvGrpSpPr>
          <p:grpSpPr>
            <a:xfrm>
              <a:off x="1720197" y="1047571"/>
              <a:ext cx="5943600" cy="5393464"/>
              <a:chOff x="990600" y="169136"/>
              <a:chExt cx="5943600" cy="5393464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066800" y="457200"/>
                <a:ext cx="5867400" cy="5105400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" name="Straight Connector 5"/>
              <p:cNvCxnSpPr>
                <a:stCxn id="4" idx="0"/>
                <a:endCxn id="4" idx="2"/>
              </p:cNvCxnSpPr>
              <p:nvPr/>
            </p:nvCxnSpPr>
            <p:spPr>
              <a:xfrm>
                <a:off x="4000500" y="457200"/>
                <a:ext cx="0" cy="5105400"/>
              </a:xfrm>
              <a:prstGeom prst="line">
                <a:avLst/>
              </a:prstGeom>
              <a:ln w="5715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54864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25146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32004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18288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4724400" y="457200"/>
                <a:ext cx="0" cy="510540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H="1">
                <a:off x="6248400" y="512748"/>
                <a:ext cx="7122" cy="5049852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>
                <a:stCxn id="4" idx="1"/>
                <a:endCxn id="4" idx="3"/>
              </p:cNvCxnSpPr>
              <p:nvPr/>
            </p:nvCxnSpPr>
            <p:spPr>
              <a:xfrm>
                <a:off x="1066800" y="30099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1066800" y="18288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990600" y="42672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1066800" y="24384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1066800" y="12192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1066800" y="36576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1066800" y="4953000"/>
                <a:ext cx="5867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2206239" y="202608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2819400" y="190500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3390900" y="169136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1676400" y="211865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4495800" y="233231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5105400" y="267413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5867400" y="267413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6477000" y="267413"/>
                <a:ext cx="0" cy="53340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Rectangle 58"/>
            <p:cNvSpPr/>
            <p:nvPr/>
          </p:nvSpPr>
          <p:spPr>
            <a:xfrm>
              <a:off x="1600200" y="663724"/>
              <a:ext cx="454219" cy="48212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500820" y="648188"/>
              <a:ext cx="439295" cy="44794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7387283" y="648188"/>
              <a:ext cx="467015" cy="44794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2710974" y="95728"/>
            <a:ext cx="36251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Song:_________________</a:t>
            </a:r>
          </a:p>
          <a:p>
            <a:pPr algn="ctr"/>
            <a:r>
              <a:rPr lang="en-US" sz="2400" dirty="0" smtClean="0"/>
              <a:t>Number:______</a:t>
            </a:r>
            <a:endParaRPr lang="en-US" sz="2400" dirty="0"/>
          </a:p>
        </p:txBody>
      </p:sp>
      <p:sp>
        <p:nvSpPr>
          <p:cNvPr id="63" name="TextBox 62"/>
          <p:cNvSpPr txBox="1"/>
          <p:nvPr/>
        </p:nvSpPr>
        <p:spPr>
          <a:xfrm>
            <a:off x="76200" y="304800"/>
            <a:ext cx="1676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Set#:_______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Measures: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___________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Move: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___________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smtClean="0"/>
              <a:t>Form: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______________________</a:t>
            </a:r>
            <a:endParaRPr lang="en-US" sz="2000" dirty="0"/>
          </a:p>
        </p:txBody>
      </p:sp>
      <p:sp>
        <p:nvSpPr>
          <p:cNvPr id="67" name="TextBox 66"/>
          <p:cNvSpPr txBox="1"/>
          <p:nvPr/>
        </p:nvSpPr>
        <p:spPr>
          <a:xfrm>
            <a:off x="7467600" y="394146"/>
            <a:ext cx="1600201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Side:________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________________________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________________________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Choreo</a:t>
            </a:r>
            <a:r>
              <a:rPr lang="en-US" dirty="0" smtClean="0"/>
              <a:t>:_____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____________________________________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347931" y="4495800"/>
            <a:ext cx="1643669" cy="203132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Subsets: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2989480" y="5672937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532682" y="5662632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038975" y="5644449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520094" y="5680815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017810" y="5699000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557856" y="5728092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232915" y="5728092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772961" y="5728092"/>
            <a:ext cx="0" cy="45397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561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1881</TotalTime>
  <Words>387</Words>
  <Application>Microsoft Office PowerPoint</Application>
  <PresentationFormat>On-screen Show (4:3)</PresentationFormat>
  <Paragraphs>302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Administrator</cp:lastModifiedBy>
  <cp:revision>7</cp:revision>
  <cp:lastPrinted>2015-09-17T18:52:25Z</cp:lastPrinted>
  <dcterms:created xsi:type="dcterms:W3CDTF">2015-09-09T19:53:09Z</dcterms:created>
  <dcterms:modified xsi:type="dcterms:W3CDTF">2015-09-17T18:53:00Z</dcterms:modified>
</cp:coreProperties>
</file>